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31766" autoAdjust="0"/>
  </p:normalViewPr>
  <p:slideViewPr>
    <p:cSldViewPr snapToGrid="0">
      <p:cViewPr varScale="1">
        <p:scale>
          <a:sx n="20" d="100"/>
          <a:sy n="20" d="100"/>
        </p:scale>
        <p:origin x="2456" y="28"/>
      </p:cViewPr>
      <p:guideLst/>
    </p:cSldViewPr>
  </p:slideViewPr>
  <p:notesTextViewPr>
    <p:cViewPr>
      <p:scale>
        <a:sx n="1" d="1"/>
        <a:sy n="1" d="1"/>
      </p:scale>
      <p:origin x="0" y="-5924"/>
    </p:cViewPr>
  </p:notesText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1476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3_Thinkbox</vt:lpstr>
      <vt:lpstr>Home Office: partnership shows that VAWG behaviours are being challenged.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Volvo: using premium TV content to build a premium brand</dc:title>
  <dc:creator>Harry Ward Masters</dc:creator>
  <cp:lastModifiedBy>Harry Ward Masters</cp:lastModifiedBy>
  <cp:revision>6</cp:revision>
  <dcterms:created xsi:type="dcterms:W3CDTF">2023-08-07T12:56:43Z</dcterms:created>
  <dcterms:modified xsi:type="dcterms:W3CDTF">2024-01-29T12:02:06Z</dcterms:modified>
</cp:coreProperties>
</file>